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3" r:id="rId3"/>
    <p:sldId id="261" r:id="rId4"/>
    <p:sldId id="256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16"/>
    <p:restoredTop sz="94593"/>
  </p:normalViewPr>
  <p:slideViewPr>
    <p:cSldViewPr snapToGrid="0" snapToObjects="1" showGuides="1">
      <p:cViewPr varScale="1">
        <p:scale>
          <a:sx n="69" d="100"/>
          <a:sy n="69" d="100"/>
        </p:scale>
        <p:origin x="208" y="1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9EC34-65E0-8342-B91A-38021268608A}" type="doc">
      <dgm:prSet loTypeId="urn:microsoft.com/office/officeart/2005/8/layout/StepDownProces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F4341B4-8B3D-8042-AF82-AAB61DB9996B}">
      <dgm:prSet phldrT="[Text]" custT="1"/>
      <dgm:spPr>
        <a:solidFill>
          <a:srgbClr val="991200"/>
        </a:solidFill>
      </dgm:spPr>
      <dgm:t>
        <a:bodyPr/>
        <a:lstStyle/>
        <a:p>
          <a:r>
            <a:rPr lang="en-US" sz="2000" dirty="0"/>
            <a:t>Motor Control</a:t>
          </a:r>
        </a:p>
      </dgm:t>
    </dgm:pt>
    <dgm:pt modelId="{5D819196-6B5A-1547-9CCC-0256FC68B4B3}" type="parTrans" cxnId="{4518F374-49AA-C843-994F-B71ACC763878}">
      <dgm:prSet/>
      <dgm:spPr/>
      <dgm:t>
        <a:bodyPr/>
        <a:lstStyle/>
        <a:p>
          <a:endParaRPr lang="en-US"/>
        </a:p>
      </dgm:t>
    </dgm:pt>
    <dgm:pt modelId="{A4168F17-F212-0C48-A5B1-90A2F9E4528F}" type="sibTrans" cxnId="{4518F374-49AA-C843-994F-B71ACC763878}">
      <dgm:prSet/>
      <dgm:spPr/>
      <dgm:t>
        <a:bodyPr/>
        <a:lstStyle/>
        <a:p>
          <a:endParaRPr lang="en-US"/>
        </a:p>
      </dgm:t>
    </dgm:pt>
    <dgm:pt modelId="{251BFD3E-8CE7-3F46-B76F-3F9D0AA4FEF8}">
      <dgm:prSet phldrT="[Text]" custT="1"/>
      <dgm:spPr>
        <a:solidFill>
          <a:srgbClr val="991200"/>
        </a:solidFill>
      </dgm:spPr>
      <dgm:t>
        <a:bodyPr/>
        <a:lstStyle/>
        <a:p>
          <a:r>
            <a:rPr lang="en-US" sz="2000" dirty="0"/>
            <a:t>Vocal-Tract Shaping</a:t>
          </a:r>
        </a:p>
      </dgm:t>
    </dgm:pt>
    <dgm:pt modelId="{6A31C42E-C518-8A40-B320-DA3197906C32}" type="parTrans" cxnId="{0320CA40-9D92-5C45-8CF6-CBE32B1CD8D6}">
      <dgm:prSet/>
      <dgm:spPr/>
      <dgm:t>
        <a:bodyPr/>
        <a:lstStyle/>
        <a:p>
          <a:endParaRPr lang="en-US"/>
        </a:p>
      </dgm:t>
    </dgm:pt>
    <dgm:pt modelId="{72F525F9-6F3A-5D4D-8D80-AE3FFB6245F9}" type="sibTrans" cxnId="{0320CA40-9D92-5C45-8CF6-CBE32B1CD8D6}">
      <dgm:prSet/>
      <dgm:spPr/>
      <dgm:t>
        <a:bodyPr/>
        <a:lstStyle/>
        <a:p>
          <a:endParaRPr lang="en-US"/>
        </a:p>
      </dgm:t>
    </dgm:pt>
    <dgm:pt modelId="{B2F771F8-4205-D240-A390-47767864265C}">
      <dgm:prSet phldrT="[Text]" custT="1"/>
      <dgm:spPr>
        <a:solidFill>
          <a:srgbClr val="991200"/>
        </a:solidFill>
        <a:ln>
          <a:solidFill>
            <a:srgbClr val="991200"/>
          </a:solidFill>
        </a:ln>
      </dgm:spPr>
      <dgm:t>
        <a:bodyPr/>
        <a:lstStyle/>
        <a:p>
          <a:r>
            <a:rPr lang="en-US" sz="2000" dirty="0"/>
            <a:t>Intended Utterance</a:t>
          </a:r>
        </a:p>
      </dgm:t>
    </dgm:pt>
    <dgm:pt modelId="{5A4881CC-74A6-9641-A9BC-F9DD82E062D6}" type="parTrans" cxnId="{058188B2-D2B4-174C-B8A5-A7A5CDA5522E}">
      <dgm:prSet/>
      <dgm:spPr/>
      <dgm:t>
        <a:bodyPr/>
        <a:lstStyle/>
        <a:p>
          <a:endParaRPr lang="en-US"/>
        </a:p>
      </dgm:t>
    </dgm:pt>
    <dgm:pt modelId="{AA911CE6-5936-0F41-8974-3C1B5FE9922A}" type="sibTrans" cxnId="{058188B2-D2B4-174C-B8A5-A7A5CDA5522E}">
      <dgm:prSet/>
      <dgm:spPr/>
      <dgm:t>
        <a:bodyPr/>
        <a:lstStyle/>
        <a:p>
          <a:endParaRPr lang="en-US"/>
        </a:p>
      </dgm:t>
    </dgm:pt>
    <dgm:pt modelId="{4C87221B-BC7A-264F-8C8B-31CEA2F3FCC8}">
      <dgm:prSet phldrT="[Text]" custT="1"/>
      <dgm:spPr>
        <a:solidFill>
          <a:srgbClr val="991200"/>
        </a:solidFill>
        <a:ln>
          <a:solidFill>
            <a:srgbClr val="991200"/>
          </a:solidFill>
        </a:ln>
      </dgm:spPr>
      <dgm:t>
        <a:bodyPr/>
        <a:lstStyle/>
        <a:p>
          <a:r>
            <a:rPr lang="en-US" sz="2000" dirty="0"/>
            <a:t>Acoustics</a:t>
          </a:r>
        </a:p>
      </dgm:t>
    </dgm:pt>
    <dgm:pt modelId="{6AB7D962-52B1-A24B-989B-BDA039A6207E}" type="parTrans" cxnId="{B4AC26F5-D1A7-BC4B-B409-77C23CA9B575}">
      <dgm:prSet/>
      <dgm:spPr/>
      <dgm:t>
        <a:bodyPr/>
        <a:lstStyle/>
        <a:p>
          <a:endParaRPr lang="en-US"/>
        </a:p>
      </dgm:t>
    </dgm:pt>
    <dgm:pt modelId="{073FC2E5-3A5D-7A47-B8CD-7062A3BE2FE2}" type="sibTrans" cxnId="{B4AC26F5-D1A7-BC4B-B409-77C23CA9B575}">
      <dgm:prSet/>
      <dgm:spPr/>
      <dgm:t>
        <a:bodyPr/>
        <a:lstStyle/>
        <a:p>
          <a:endParaRPr lang="en-US"/>
        </a:p>
      </dgm:t>
    </dgm:pt>
    <dgm:pt modelId="{32F4AD1E-C51B-EF47-874B-F3A2DD56F20F}" type="pres">
      <dgm:prSet presAssocID="{C359EC34-65E0-8342-B91A-38021268608A}" presName="rootnode" presStyleCnt="0">
        <dgm:presLayoutVars>
          <dgm:chMax/>
          <dgm:chPref/>
          <dgm:dir/>
          <dgm:animLvl val="lvl"/>
        </dgm:presLayoutVars>
      </dgm:prSet>
      <dgm:spPr/>
    </dgm:pt>
    <dgm:pt modelId="{53D18AE5-0A90-FA45-BA2D-1AA3BA0E88E2}" type="pres">
      <dgm:prSet presAssocID="{B2F771F8-4205-D240-A390-47767864265C}" presName="composite" presStyleCnt="0"/>
      <dgm:spPr/>
    </dgm:pt>
    <dgm:pt modelId="{7F91A008-00BC-604E-8D10-9C643BB566CC}" type="pres">
      <dgm:prSet presAssocID="{B2F771F8-4205-D240-A390-47767864265C}" presName="bentUpArrow1" presStyleLbl="alignImgPlace1" presStyleIdx="0" presStyleCnt="3" custLinFactNeighborY="1737"/>
      <dgm:spPr>
        <a:solidFill>
          <a:srgbClr val="991200">
            <a:alpha val="50000"/>
          </a:srgbClr>
        </a:solidFill>
      </dgm:spPr>
    </dgm:pt>
    <dgm:pt modelId="{9D92F86E-FCCA-F446-8D14-A809C8C2CDC8}" type="pres">
      <dgm:prSet presAssocID="{B2F771F8-4205-D240-A390-47767864265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56E4882-FDAC-8C40-96B8-4113E5B0A725}" type="pres">
      <dgm:prSet presAssocID="{B2F771F8-4205-D240-A390-47767864265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ACD1005-6D36-944C-A2E9-E34CF6B2CAA1}" type="pres">
      <dgm:prSet presAssocID="{AA911CE6-5936-0F41-8974-3C1B5FE9922A}" presName="sibTrans" presStyleCnt="0"/>
      <dgm:spPr/>
    </dgm:pt>
    <dgm:pt modelId="{E69EB69D-EE31-7B4B-B439-A7E593790086}" type="pres">
      <dgm:prSet presAssocID="{3F4341B4-8B3D-8042-AF82-AAB61DB9996B}" presName="composite" presStyleCnt="0"/>
      <dgm:spPr/>
    </dgm:pt>
    <dgm:pt modelId="{0A0EEBA4-4B6F-6C4C-8FD6-F6CB44B8D803}" type="pres">
      <dgm:prSet presAssocID="{3F4341B4-8B3D-8042-AF82-AAB61DB9996B}" presName="bentUpArrow1" presStyleLbl="alignImgPlace1" presStyleIdx="1" presStyleCnt="3"/>
      <dgm:spPr>
        <a:solidFill>
          <a:srgbClr val="991200">
            <a:alpha val="50000"/>
          </a:srgbClr>
        </a:solidFill>
      </dgm:spPr>
    </dgm:pt>
    <dgm:pt modelId="{75C3EC10-66B3-AF47-BA6B-DD564E535312}" type="pres">
      <dgm:prSet presAssocID="{3F4341B4-8B3D-8042-AF82-AAB61DB9996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B2DC625-4200-CC49-A0BC-EE174167FDEA}" type="pres">
      <dgm:prSet presAssocID="{3F4341B4-8B3D-8042-AF82-AAB61DB9996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4745B9D-AE08-404D-9844-9B0A26DBAB33}" type="pres">
      <dgm:prSet presAssocID="{A4168F17-F212-0C48-A5B1-90A2F9E4528F}" presName="sibTrans" presStyleCnt="0"/>
      <dgm:spPr/>
    </dgm:pt>
    <dgm:pt modelId="{F9B4EDD2-82E1-534B-BEA6-64DE64D7EC92}" type="pres">
      <dgm:prSet presAssocID="{251BFD3E-8CE7-3F46-B76F-3F9D0AA4FEF8}" presName="composite" presStyleCnt="0"/>
      <dgm:spPr/>
    </dgm:pt>
    <dgm:pt modelId="{E26452CD-29F7-0042-9059-A06160B24C76}" type="pres">
      <dgm:prSet presAssocID="{251BFD3E-8CE7-3F46-B76F-3F9D0AA4FEF8}" presName="bentUpArrow1" presStyleLbl="alignImgPlace1" presStyleIdx="2" presStyleCnt="3"/>
      <dgm:spPr>
        <a:solidFill>
          <a:srgbClr val="991200">
            <a:alpha val="50000"/>
          </a:srgbClr>
        </a:solidFill>
      </dgm:spPr>
    </dgm:pt>
    <dgm:pt modelId="{BC67006B-EAA2-4142-B2A8-CE5C15B4200A}" type="pres">
      <dgm:prSet presAssocID="{251BFD3E-8CE7-3F46-B76F-3F9D0AA4FEF8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C9E6A60B-6896-9140-8A76-9DC239349E25}" type="pres">
      <dgm:prSet presAssocID="{251BFD3E-8CE7-3F46-B76F-3F9D0AA4FEF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DB01498-0B43-E248-BDC8-6321A09B9904}" type="pres">
      <dgm:prSet presAssocID="{72F525F9-6F3A-5D4D-8D80-AE3FFB6245F9}" presName="sibTrans" presStyleCnt="0"/>
      <dgm:spPr/>
    </dgm:pt>
    <dgm:pt modelId="{610740CD-5966-6D4B-9A87-4F9607B82D16}" type="pres">
      <dgm:prSet presAssocID="{4C87221B-BC7A-264F-8C8B-31CEA2F3FCC8}" presName="composite" presStyleCnt="0"/>
      <dgm:spPr/>
    </dgm:pt>
    <dgm:pt modelId="{A6103D03-7AA4-9647-93D8-89A3BDD5A3BB}" type="pres">
      <dgm:prSet presAssocID="{4C87221B-BC7A-264F-8C8B-31CEA2F3FCC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624C4615-505A-8743-9090-5D4BDEE113A3}" type="presOf" srcId="{C359EC34-65E0-8342-B91A-38021268608A}" destId="{32F4AD1E-C51B-EF47-874B-F3A2DD56F20F}" srcOrd="0" destOrd="0" presId="urn:microsoft.com/office/officeart/2005/8/layout/StepDownProcess"/>
    <dgm:cxn modelId="{824F761F-86D9-C040-8FA3-DD02588244D7}" type="presOf" srcId="{B2F771F8-4205-D240-A390-47767864265C}" destId="{9D92F86E-FCCA-F446-8D14-A809C8C2CDC8}" srcOrd="0" destOrd="0" presId="urn:microsoft.com/office/officeart/2005/8/layout/StepDownProcess"/>
    <dgm:cxn modelId="{0320CA40-9D92-5C45-8CF6-CBE32B1CD8D6}" srcId="{C359EC34-65E0-8342-B91A-38021268608A}" destId="{251BFD3E-8CE7-3F46-B76F-3F9D0AA4FEF8}" srcOrd="2" destOrd="0" parTransId="{6A31C42E-C518-8A40-B320-DA3197906C32}" sibTransId="{72F525F9-6F3A-5D4D-8D80-AE3FFB6245F9}"/>
    <dgm:cxn modelId="{62BB165B-D2B0-A847-A956-2BB7ACC6BDEF}" type="presOf" srcId="{3F4341B4-8B3D-8042-AF82-AAB61DB9996B}" destId="{75C3EC10-66B3-AF47-BA6B-DD564E535312}" srcOrd="0" destOrd="0" presId="urn:microsoft.com/office/officeart/2005/8/layout/StepDownProcess"/>
    <dgm:cxn modelId="{4518F374-49AA-C843-994F-B71ACC763878}" srcId="{C359EC34-65E0-8342-B91A-38021268608A}" destId="{3F4341B4-8B3D-8042-AF82-AAB61DB9996B}" srcOrd="1" destOrd="0" parTransId="{5D819196-6B5A-1547-9CCC-0256FC68B4B3}" sibTransId="{A4168F17-F212-0C48-A5B1-90A2F9E4528F}"/>
    <dgm:cxn modelId="{C7AB33A6-2AF4-3C4A-9181-127B73AA4FAB}" type="presOf" srcId="{251BFD3E-8CE7-3F46-B76F-3F9D0AA4FEF8}" destId="{BC67006B-EAA2-4142-B2A8-CE5C15B4200A}" srcOrd="0" destOrd="0" presId="urn:microsoft.com/office/officeart/2005/8/layout/StepDownProcess"/>
    <dgm:cxn modelId="{058188B2-D2B4-174C-B8A5-A7A5CDA5522E}" srcId="{C359EC34-65E0-8342-B91A-38021268608A}" destId="{B2F771F8-4205-D240-A390-47767864265C}" srcOrd="0" destOrd="0" parTransId="{5A4881CC-74A6-9641-A9BC-F9DD82E062D6}" sibTransId="{AA911CE6-5936-0F41-8974-3C1B5FE9922A}"/>
    <dgm:cxn modelId="{2707AAD2-6867-5F4C-8014-B387A48CF481}" type="presOf" srcId="{4C87221B-BC7A-264F-8C8B-31CEA2F3FCC8}" destId="{A6103D03-7AA4-9647-93D8-89A3BDD5A3BB}" srcOrd="0" destOrd="0" presId="urn:microsoft.com/office/officeart/2005/8/layout/StepDownProcess"/>
    <dgm:cxn modelId="{B4AC26F5-D1A7-BC4B-B409-77C23CA9B575}" srcId="{C359EC34-65E0-8342-B91A-38021268608A}" destId="{4C87221B-BC7A-264F-8C8B-31CEA2F3FCC8}" srcOrd="3" destOrd="0" parTransId="{6AB7D962-52B1-A24B-989B-BDA039A6207E}" sibTransId="{073FC2E5-3A5D-7A47-B8CD-7062A3BE2FE2}"/>
    <dgm:cxn modelId="{EF7297B8-0813-E043-962C-5BF265B3F673}" type="presParOf" srcId="{32F4AD1E-C51B-EF47-874B-F3A2DD56F20F}" destId="{53D18AE5-0A90-FA45-BA2D-1AA3BA0E88E2}" srcOrd="0" destOrd="0" presId="urn:microsoft.com/office/officeart/2005/8/layout/StepDownProcess"/>
    <dgm:cxn modelId="{A6285758-7426-394D-9A0B-43F22A1244A0}" type="presParOf" srcId="{53D18AE5-0A90-FA45-BA2D-1AA3BA0E88E2}" destId="{7F91A008-00BC-604E-8D10-9C643BB566CC}" srcOrd="0" destOrd="0" presId="urn:microsoft.com/office/officeart/2005/8/layout/StepDownProcess"/>
    <dgm:cxn modelId="{A5DFF870-6193-1946-A9A4-CA67C1A5DC75}" type="presParOf" srcId="{53D18AE5-0A90-FA45-BA2D-1AA3BA0E88E2}" destId="{9D92F86E-FCCA-F446-8D14-A809C8C2CDC8}" srcOrd="1" destOrd="0" presId="urn:microsoft.com/office/officeart/2005/8/layout/StepDownProcess"/>
    <dgm:cxn modelId="{5C2A2F75-E948-E349-B65E-72F5EA5793AD}" type="presParOf" srcId="{53D18AE5-0A90-FA45-BA2D-1AA3BA0E88E2}" destId="{B56E4882-FDAC-8C40-96B8-4113E5B0A725}" srcOrd="2" destOrd="0" presId="urn:microsoft.com/office/officeart/2005/8/layout/StepDownProcess"/>
    <dgm:cxn modelId="{ADCD9DF1-F978-C543-8167-FBC9E74D1CC9}" type="presParOf" srcId="{32F4AD1E-C51B-EF47-874B-F3A2DD56F20F}" destId="{5ACD1005-6D36-944C-A2E9-E34CF6B2CAA1}" srcOrd="1" destOrd="0" presId="urn:microsoft.com/office/officeart/2005/8/layout/StepDownProcess"/>
    <dgm:cxn modelId="{4E3D8AFC-421F-0246-B17E-3434A6628C1C}" type="presParOf" srcId="{32F4AD1E-C51B-EF47-874B-F3A2DD56F20F}" destId="{E69EB69D-EE31-7B4B-B439-A7E593790086}" srcOrd="2" destOrd="0" presId="urn:microsoft.com/office/officeart/2005/8/layout/StepDownProcess"/>
    <dgm:cxn modelId="{BCBE2426-6C48-1C4A-B4DA-9B2D315C08D5}" type="presParOf" srcId="{E69EB69D-EE31-7B4B-B439-A7E593790086}" destId="{0A0EEBA4-4B6F-6C4C-8FD6-F6CB44B8D803}" srcOrd="0" destOrd="0" presId="urn:microsoft.com/office/officeart/2005/8/layout/StepDownProcess"/>
    <dgm:cxn modelId="{2D9F7B6C-6023-E046-A287-F682623F56FA}" type="presParOf" srcId="{E69EB69D-EE31-7B4B-B439-A7E593790086}" destId="{75C3EC10-66B3-AF47-BA6B-DD564E535312}" srcOrd="1" destOrd="0" presId="urn:microsoft.com/office/officeart/2005/8/layout/StepDownProcess"/>
    <dgm:cxn modelId="{22ACABA6-F521-7A42-B022-6467B3F809F6}" type="presParOf" srcId="{E69EB69D-EE31-7B4B-B439-A7E593790086}" destId="{9B2DC625-4200-CC49-A0BC-EE174167FDEA}" srcOrd="2" destOrd="0" presId="urn:microsoft.com/office/officeart/2005/8/layout/StepDownProcess"/>
    <dgm:cxn modelId="{86696B44-49F1-5D48-9E40-2E1427065C6A}" type="presParOf" srcId="{32F4AD1E-C51B-EF47-874B-F3A2DD56F20F}" destId="{94745B9D-AE08-404D-9844-9B0A26DBAB33}" srcOrd="3" destOrd="0" presId="urn:microsoft.com/office/officeart/2005/8/layout/StepDownProcess"/>
    <dgm:cxn modelId="{5986ED6F-AD91-DF4C-B171-54C12B86E7D5}" type="presParOf" srcId="{32F4AD1E-C51B-EF47-874B-F3A2DD56F20F}" destId="{F9B4EDD2-82E1-534B-BEA6-64DE64D7EC92}" srcOrd="4" destOrd="0" presId="urn:microsoft.com/office/officeart/2005/8/layout/StepDownProcess"/>
    <dgm:cxn modelId="{6E96AF97-B176-3342-A0C8-A7DAA55DDB61}" type="presParOf" srcId="{F9B4EDD2-82E1-534B-BEA6-64DE64D7EC92}" destId="{E26452CD-29F7-0042-9059-A06160B24C76}" srcOrd="0" destOrd="0" presId="urn:microsoft.com/office/officeart/2005/8/layout/StepDownProcess"/>
    <dgm:cxn modelId="{43AA0DD8-5AC6-7F4D-B9BC-A6CFC32F12FB}" type="presParOf" srcId="{F9B4EDD2-82E1-534B-BEA6-64DE64D7EC92}" destId="{BC67006B-EAA2-4142-B2A8-CE5C15B4200A}" srcOrd="1" destOrd="0" presId="urn:microsoft.com/office/officeart/2005/8/layout/StepDownProcess"/>
    <dgm:cxn modelId="{603D5279-D8E4-CF4D-B0C6-DDB37F1AB1F8}" type="presParOf" srcId="{F9B4EDD2-82E1-534B-BEA6-64DE64D7EC92}" destId="{C9E6A60B-6896-9140-8A76-9DC239349E25}" srcOrd="2" destOrd="0" presId="urn:microsoft.com/office/officeart/2005/8/layout/StepDownProcess"/>
    <dgm:cxn modelId="{2655B777-0C2C-A14F-B55B-F5CFF536733E}" type="presParOf" srcId="{32F4AD1E-C51B-EF47-874B-F3A2DD56F20F}" destId="{3DB01498-0B43-E248-BDC8-6321A09B9904}" srcOrd="5" destOrd="0" presId="urn:microsoft.com/office/officeart/2005/8/layout/StepDownProcess"/>
    <dgm:cxn modelId="{CCF3B952-0ECE-CC42-BC89-65C461A30B4E}" type="presParOf" srcId="{32F4AD1E-C51B-EF47-874B-F3A2DD56F20F}" destId="{610740CD-5966-6D4B-9A87-4F9607B82D16}" srcOrd="6" destOrd="0" presId="urn:microsoft.com/office/officeart/2005/8/layout/StepDownProcess"/>
    <dgm:cxn modelId="{919934A4-5E59-7547-8C25-50CE978EFF88}" type="presParOf" srcId="{610740CD-5966-6D4B-9A87-4F9607B82D16}" destId="{A6103D03-7AA4-9647-93D8-89A3BDD5A3BB}" srcOrd="0" destOrd="0" presId="urn:microsoft.com/office/officeart/2005/8/layout/StepDown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1A008-00BC-604E-8D10-9C643BB566CC}">
      <dsp:nvSpPr>
        <dsp:cNvPr id="0" name=""/>
        <dsp:cNvSpPr/>
      </dsp:nvSpPr>
      <dsp:spPr>
        <a:xfrm rot="5400000">
          <a:off x="1056703" y="1521828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2F86E-FCCA-F446-8D14-A809C8C2CDC8}">
      <dsp:nvSpPr>
        <dsp:cNvPr id="0" name=""/>
        <dsp:cNvSpPr/>
      </dsp:nvSpPr>
      <dsp:spPr>
        <a:xfrm>
          <a:off x="707933" y="39690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rgbClr val="991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Intended Utterance</a:t>
          </a:r>
        </a:p>
      </dsp:txBody>
      <dsp:txXfrm>
        <a:off x="783669" y="115426"/>
        <a:ext cx="2064595" cy="1399703"/>
      </dsp:txXfrm>
    </dsp:sp>
    <dsp:sp modelId="{B56E4882-FDAC-8C40-96B8-4113E5B0A725}">
      <dsp:nvSpPr>
        <dsp:cNvPr id="0" name=""/>
        <dsp:cNvSpPr/>
      </dsp:nvSpPr>
      <dsp:spPr>
        <a:xfrm>
          <a:off x="2924000" y="187630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EEBA4-4B6F-6C4C-8FD6-F6CB44B8D803}">
      <dsp:nvSpPr>
        <dsp:cNvPr id="0" name=""/>
        <dsp:cNvSpPr/>
      </dsp:nvSpPr>
      <dsp:spPr>
        <a:xfrm rot="5400000">
          <a:off x="2894058" y="3241443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3EC10-66B3-AF47-BA6B-DD564E535312}">
      <dsp:nvSpPr>
        <dsp:cNvPr id="0" name=""/>
        <dsp:cNvSpPr/>
      </dsp:nvSpPr>
      <dsp:spPr>
        <a:xfrm>
          <a:off x="2545288" y="1782171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Motor Control</a:t>
          </a:r>
        </a:p>
      </dsp:txBody>
      <dsp:txXfrm>
        <a:off x="2621024" y="1857907"/>
        <a:ext cx="2064595" cy="1399703"/>
      </dsp:txXfrm>
    </dsp:sp>
    <dsp:sp modelId="{9B2DC625-4200-CC49-A0BC-EE174167FDEA}">
      <dsp:nvSpPr>
        <dsp:cNvPr id="0" name=""/>
        <dsp:cNvSpPr/>
      </dsp:nvSpPr>
      <dsp:spPr>
        <a:xfrm>
          <a:off x="4761355" y="1930111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52CD-29F7-0042-9059-A06160B24C76}">
      <dsp:nvSpPr>
        <dsp:cNvPr id="0" name=""/>
        <dsp:cNvSpPr/>
      </dsp:nvSpPr>
      <dsp:spPr>
        <a:xfrm rot="5400000">
          <a:off x="4731413" y="4983925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7006B-EAA2-4142-B2A8-CE5C15B4200A}">
      <dsp:nvSpPr>
        <dsp:cNvPr id="0" name=""/>
        <dsp:cNvSpPr/>
      </dsp:nvSpPr>
      <dsp:spPr>
        <a:xfrm>
          <a:off x="4382644" y="3524653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Vocal-Tract Shaping</a:t>
          </a:r>
        </a:p>
      </dsp:txBody>
      <dsp:txXfrm>
        <a:off x="4458380" y="3600389"/>
        <a:ext cx="2064595" cy="1399703"/>
      </dsp:txXfrm>
    </dsp:sp>
    <dsp:sp modelId="{C9E6A60B-6896-9140-8A76-9DC239349E25}">
      <dsp:nvSpPr>
        <dsp:cNvPr id="0" name=""/>
        <dsp:cNvSpPr/>
      </dsp:nvSpPr>
      <dsp:spPr>
        <a:xfrm>
          <a:off x="6598711" y="3672593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03D03-7AA4-9647-93D8-89A3BDD5A3BB}">
      <dsp:nvSpPr>
        <dsp:cNvPr id="0" name=""/>
        <dsp:cNvSpPr/>
      </dsp:nvSpPr>
      <dsp:spPr>
        <a:xfrm>
          <a:off x="6219999" y="5267134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rgbClr val="991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Acoustics</a:t>
          </a:r>
        </a:p>
      </dsp:txBody>
      <dsp:txXfrm>
        <a:off x="6295735" y="5342870"/>
        <a:ext cx="2064595" cy="1399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FAD2-73FE-434C-B1A7-86B22F754AE4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01C6-1F1B-1A4A-8460-2BA9FC516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We study human speech production, and one of the ways to gain insights into speech production is by trying to simulate the process. </a:t>
            </a:r>
          </a:p>
          <a:p>
            <a:endParaRPr lang="en-US" b="0" baseline="0" dirty="0"/>
          </a:p>
          <a:p>
            <a:r>
              <a:rPr lang="en-US" b="0" baseline="0" dirty="0"/>
              <a:t>We consider this general pipeline from a textual specification to speech motor control commands to the dynamics of vocal-tract shaping to the resulting acoustic. Our team has been leading the development of real-time MRI of the vocal tract and we want to use these data to inform this simulation.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B7BB-8BF7-694A-BEF2-AA6959BA4A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2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8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0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1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9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1173-82EF-B948-9457-21A95010FB50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n_welc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13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959173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english_female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201" y="713132"/>
            <a:ext cx="2206852" cy="2206852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164640">
            <a:off x="8141307" y="2868535"/>
            <a:ext cx="978408" cy="843835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687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e_bad_track_tv_with_audio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0899" y="66914"/>
            <a:ext cx="6788351" cy="6706419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9386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69" y="0"/>
            <a:ext cx="8541111" cy="38330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5" y="0"/>
            <a:ext cx="3435201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2890109" y="36576"/>
            <a:ext cx="20320" cy="61569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50445" y="40639"/>
            <a:ext cx="20320" cy="61569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04554" y="150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9114" y="15061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2454" y="1506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d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573365" y="519945"/>
            <a:ext cx="200660" cy="3828535"/>
          </a:xfrm>
          <a:prstGeom prst="leftBr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410903" y="2379207"/>
            <a:ext cx="1725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factor-loadings (standard deviations)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342775" y="5181390"/>
            <a:ext cx="1588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constriction degrees (millimeters)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586268" y="4529081"/>
            <a:ext cx="200660" cy="1554480"/>
          </a:xfrm>
          <a:prstGeom prst="leftBr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90880" y="619353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time (milliseconds)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80" y="3842004"/>
            <a:ext cx="4856761" cy="23515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52" y="4203661"/>
            <a:ext cx="3130396" cy="1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3EC7BD-6677-8E49-A6DF-C203B5C51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86" y="590198"/>
            <a:ext cx="9250460" cy="1013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7F4FC-4974-3445-9A09-859DAE4F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1" y="2535249"/>
            <a:ext cx="8406694" cy="136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DA9F9-6179-0E46-9D4E-FE0DA76B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21" y="2400339"/>
            <a:ext cx="6588574" cy="4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EC170-3663-2543-A288-855D3F5A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651626" cy="58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36658-3CCD-F84A-AB6B-1609CBC0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892649"/>
            <a:ext cx="5832688" cy="2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606F6-BD6C-184D-A3B3-98D732D2D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26" y="855135"/>
            <a:ext cx="11556548" cy="5147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41947-D0A0-E746-B3BF-B06818159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43" y="4272344"/>
            <a:ext cx="3130396" cy="1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0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30AFE0-DB85-3A49-A352-97B529311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2" y="516536"/>
            <a:ext cx="11752636" cy="3807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9A2863-AD32-144D-B8A6-04849D11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51117</TotalTime>
  <Words>102</Words>
  <Application>Microsoft Macintosh PowerPoint</Application>
  <PresentationFormat>Widescreen</PresentationFormat>
  <Paragraphs>15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Asterios Toutios</dc:creator>
  <cp:lastModifiedBy>Justin Ly</cp:lastModifiedBy>
  <cp:revision>28</cp:revision>
  <dcterms:created xsi:type="dcterms:W3CDTF">2017-10-04T20:28:56Z</dcterms:created>
  <dcterms:modified xsi:type="dcterms:W3CDTF">2020-09-12T04:35:54Z</dcterms:modified>
</cp:coreProperties>
</file>